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40"/>
  </p:normalViewPr>
  <p:slideViewPr>
    <p:cSldViewPr snapToGrid="0" snapToObjects="1">
      <p:cViewPr varScale="1">
        <p:scale>
          <a:sx n="77" d="100"/>
          <a:sy n="77" d="100"/>
        </p:scale>
        <p:origin x="2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10/30/21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10/30/21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CBV Look book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Cool Tones, Dark Tones &amp; Earth Tones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3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Tones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768" y="2630905"/>
            <a:ext cx="3673643" cy="275523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4472" y="3410297"/>
            <a:ext cx="3690849" cy="32045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3625" y="2671960"/>
            <a:ext cx="571960" cy="378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21697" y="1645920"/>
            <a:ext cx="49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6274" y="3628506"/>
            <a:ext cx="3690851" cy="27681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87630" y="2681440"/>
            <a:ext cx="54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4331" y="520962"/>
            <a:ext cx="3754387" cy="28157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46225" y="51664"/>
            <a:ext cx="71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16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Tones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687" y="2942446"/>
            <a:ext cx="4596939" cy="32341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356" y="2835679"/>
            <a:ext cx="4596938" cy="3447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4855" y="2863735"/>
            <a:ext cx="4596937" cy="33915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5071" y="1778924"/>
            <a:ext cx="45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5973" y="18470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7527" y="1778924"/>
            <a:ext cx="45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88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 Tones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391" y="3724275"/>
            <a:ext cx="3581400" cy="26860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2806" y="3727373"/>
            <a:ext cx="3577860" cy="2683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7898" y="3723832"/>
            <a:ext cx="3577860" cy="2683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72376" y="604559"/>
            <a:ext cx="3555692" cy="26667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9066" y="2776451"/>
            <a:ext cx="324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00038" y="2776451"/>
            <a:ext cx="43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5130" y="2776451"/>
            <a:ext cx="5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9105" y="160097"/>
            <a:ext cx="615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charset="0"/>
                <a:ea typeface="Times New Roman" charset="0"/>
                <a:cs typeface="Times New Roman" charset="0"/>
              </a:rPr>
              <a:t>4</a:t>
            </a:r>
            <a:endParaRPr lang="en-US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49918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13</TotalTime>
  <Words>28</Words>
  <Application>Microsoft Macintosh PowerPoint</Application>
  <PresentationFormat>Widescreen</PresentationFormat>
  <Paragraphs>16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Franklin Gothic Book</vt:lpstr>
      <vt:lpstr>Times New Roman</vt:lpstr>
      <vt:lpstr>Crop</vt:lpstr>
      <vt:lpstr>CBV Look book </vt:lpstr>
      <vt:lpstr>Cool Tones </vt:lpstr>
      <vt:lpstr>Dark Tones </vt:lpstr>
      <vt:lpstr>Earth Tones 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CBV Look book </dc:title>
  <dc:creator>Tiffany Shanks</dc:creator>
  <cp:lastModifiedBy>Tiffany Shanks</cp:lastModifiedBy>
  <cp:revision>2</cp:revision>
  <dcterms:created xsi:type="dcterms:W3CDTF">2021-10-30T16:09:55Z</dcterms:created>
  <dcterms:modified xsi:type="dcterms:W3CDTF">2021-10-30T16:23:45Z</dcterms:modified>
</cp:coreProperties>
</file>